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7914EE-2002-44C6-BF00-18E47C4BC8FE}" v="51" dt="2024-01-06T13:56:37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kata Ravamma Vanipenta" userId="0b7e97f4-48ad-4d21-be07-9caa3603a62e" providerId="ADAL" clId="{737914EE-2002-44C6-BF00-18E47C4BC8FE}"/>
    <pc:docChg chg="undo custSel addSld modSld">
      <pc:chgData name="Venkata Ravamma Vanipenta" userId="0b7e97f4-48ad-4d21-be07-9caa3603a62e" providerId="ADAL" clId="{737914EE-2002-44C6-BF00-18E47C4BC8FE}" dt="2024-01-06T13:56:38.310" v="257" actId="962"/>
      <pc:docMkLst>
        <pc:docMk/>
      </pc:docMkLst>
      <pc:sldChg chg="addSp delSp modSp new mod">
        <pc:chgData name="Venkata Ravamma Vanipenta" userId="0b7e97f4-48ad-4d21-be07-9caa3603a62e" providerId="ADAL" clId="{737914EE-2002-44C6-BF00-18E47C4BC8FE}" dt="2024-01-06T12:25:32.956" v="18" actId="478"/>
        <pc:sldMkLst>
          <pc:docMk/>
          <pc:sldMk cId="1026624399" sldId="256"/>
        </pc:sldMkLst>
        <pc:picChg chg="add">
          <ac:chgData name="Venkata Ravamma Vanipenta" userId="0b7e97f4-48ad-4d21-be07-9caa3603a62e" providerId="ADAL" clId="{737914EE-2002-44C6-BF00-18E47C4BC8FE}" dt="2024-01-06T12:20:43.320" v="11" actId="22"/>
          <ac:picMkLst>
            <pc:docMk/>
            <pc:sldMk cId="1026624399" sldId="256"/>
            <ac:picMk id="3" creationId="{E6F1660F-17FE-69DA-6733-072C3C65C429}"/>
          </ac:picMkLst>
        </pc:picChg>
        <pc:picChg chg="add del mod">
          <ac:chgData name="Venkata Ravamma Vanipenta" userId="0b7e97f4-48ad-4d21-be07-9caa3603a62e" providerId="ADAL" clId="{737914EE-2002-44C6-BF00-18E47C4BC8FE}" dt="2024-01-06T12:25:32.956" v="18" actId="478"/>
          <ac:picMkLst>
            <pc:docMk/>
            <pc:sldMk cId="1026624399" sldId="256"/>
            <ac:picMk id="5" creationId="{9F38BF48-B202-5517-92F5-23C53E948D4C}"/>
          </ac:picMkLst>
        </pc:picChg>
      </pc:sldChg>
      <pc:sldChg chg="addSp delSp modSp new mod">
        <pc:chgData name="Venkata Ravamma Vanipenta" userId="0b7e97f4-48ad-4d21-be07-9caa3603a62e" providerId="ADAL" clId="{737914EE-2002-44C6-BF00-18E47C4BC8FE}" dt="2024-01-06T12:25:29.754" v="17"/>
        <pc:sldMkLst>
          <pc:docMk/>
          <pc:sldMk cId="3305637285" sldId="257"/>
        </pc:sldMkLst>
        <pc:picChg chg="add del">
          <ac:chgData name="Venkata Ravamma Vanipenta" userId="0b7e97f4-48ad-4d21-be07-9caa3603a62e" providerId="ADAL" clId="{737914EE-2002-44C6-BF00-18E47C4BC8FE}" dt="2024-01-06T12:25:14.423" v="14" actId="22"/>
          <ac:picMkLst>
            <pc:docMk/>
            <pc:sldMk cId="3305637285" sldId="257"/>
            <ac:picMk id="3" creationId="{3509509F-B638-ED2F-145B-C823469478ED}"/>
          </ac:picMkLst>
        </pc:picChg>
        <pc:picChg chg="add mod">
          <ac:chgData name="Venkata Ravamma Vanipenta" userId="0b7e97f4-48ad-4d21-be07-9caa3603a62e" providerId="ADAL" clId="{737914EE-2002-44C6-BF00-18E47C4BC8FE}" dt="2024-01-06T12:25:29.754" v="17"/>
          <ac:picMkLst>
            <pc:docMk/>
            <pc:sldMk cId="3305637285" sldId="257"/>
            <ac:picMk id="4" creationId="{979AAC58-57C2-2B7A-7AAC-98308D385E80}"/>
          </ac:picMkLst>
        </pc:picChg>
      </pc:sldChg>
      <pc:sldChg chg="addSp new mod">
        <pc:chgData name="Venkata Ravamma Vanipenta" userId="0b7e97f4-48ad-4d21-be07-9caa3603a62e" providerId="ADAL" clId="{737914EE-2002-44C6-BF00-18E47C4BC8FE}" dt="2024-01-06T12:25:18.011" v="15" actId="22"/>
        <pc:sldMkLst>
          <pc:docMk/>
          <pc:sldMk cId="2461992990" sldId="258"/>
        </pc:sldMkLst>
        <pc:picChg chg="add">
          <ac:chgData name="Venkata Ravamma Vanipenta" userId="0b7e97f4-48ad-4d21-be07-9caa3603a62e" providerId="ADAL" clId="{737914EE-2002-44C6-BF00-18E47C4BC8FE}" dt="2024-01-06T12:25:18.011" v="15" actId="22"/>
          <ac:picMkLst>
            <pc:docMk/>
            <pc:sldMk cId="2461992990" sldId="258"/>
            <ac:picMk id="3" creationId="{78AFCFD7-C0CD-927D-EE3B-36A920F60E05}"/>
          </ac:picMkLst>
        </pc:picChg>
      </pc:sldChg>
      <pc:sldChg chg="addSp new mod">
        <pc:chgData name="Venkata Ravamma Vanipenta" userId="0b7e97f4-48ad-4d21-be07-9caa3603a62e" providerId="ADAL" clId="{737914EE-2002-44C6-BF00-18E47C4BC8FE}" dt="2024-01-06T12:26:25.653" v="19" actId="22"/>
        <pc:sldMkLst>
          <pc:docMk/>
          <pc:sldMk cId="1553747155" sldId="259"/>
        </pc:sldMkLst>
        <pc:picChg chg="add">
          <ac:chgData name="Venkata Ravamma Vanipenta" userId="0b7e97f4-48ad-4d21-be07-9caa3603a62e" providerId="ADAL" clId="{737914EE-2002-44C6-BF00-18E47C4BC8FE}" dt="2024-01-06T12:26:25.653" v="19" actId="22"/>
          <ac:picMkLst>
            <pc:docMk/>
            <pc:sldMk cId="1553747155" sldId="259"/>
            <ac:picMk id="3" creationId="{9CBDDC99-7507-8DD8-3C31-8D1F26280968}"/>
          </ac:picMkLst>
        </pc:picChg>
      </pc:sldChg>
      <pc:sldChg chg="addSp new mod">
        <pc:chgData name="Venkata Ravamma Vanipenta" userId="0b7e97f4-48ad-4d21-be07-9caa3603a62e" providerId="ADAL" clId="{737914EE-2002-44C6-BF00-18E47C4BC8FE}" dt="2024-01-06T12:27:01.358" v="20" actId="22"/>
        <pc:sldMkLst>
          <pc:docMk/>
          <pc:sldMk cId="1955422150" sldId="260"/>
        </pc:sldMkLst>
        <pc:picChg chg="add">
          <ac:chgData name="Venkata Ravamma Vanipenta" userId="0b7e97f4-48ad-4d21-be07-9caa3603a62e" providerId="ADAL" clId="{737914EE-2002-44C6-BF00-18E47C4BC8FE}" dt="2024-01-06T12:27:01.358" v="20" actId="22"/>
          <ac:picMkLst>
            <pc:docMk/>
            <pc:sldMk cId="1955422150" sldId="260"/>
            <ac:picMk id="3" creationId="{5CFB3C1F-1062-3867-47CD-696FD68C9795}"/>
          </ac:picMkLst>
        </pc:picChg>
      </pc:sldChg>
      <pc:sldChg chg="addSp new mod">
        <pc:chgData name="Venkata Ravamma Vanipenta" userId="0b7e97f4-48ad-4d21-be07-9caa3603a62e" providerId="ADAL" clId="{737914EE-2002-44C6-BF00-18E47C4BC8FE}" dt="2024-01-06T12:27:19.108" v="21" actId="22"/>
        <pc:sldMkLst>
          <pc:docMk/>
          <pc:sldMk cId="3534846341" sldId="261"/>
        </pc:sldMkLst>
        <pc:picChg chg="add">
          <ac:chgData name="Venkata Ravamma Vanipenta" userId="0b7e97f4-48ad-4d21-be07-9caa3603a62e" providerId="ADAL" clId="{737914EE-2002-44C6-BF00-18E47C4BC8FE}" dt="2024-01-06T12:27:19.108" v="21" actId="22"/>
          <ac:picMkLst>
            <pc:docMk/>
            <pc:sldMk cId="3534846341" sldId="261"/>
            <ac:picMk id="3" creationId="{1DD5E78E-BA94-1A5D-5721-91F4110B15F3}"/>
          </ac:picMkLst>
        </pc:picChg>
      </pc:sldChg>
      <pc:sldChg chg="addSp new mod">
        <pc:chgData name="Venkata Ravamma Vanipenta" userId="0b7e97f4-48ad-4d21-be07-9caa3603a62e" providerId="ADAL" clId="{737914EE-2002-44C6-BF00-18E47C4BC8FE}" dt="2024-01-06T12:27:40.449" v="22" actId="22"/>
        <pc:sldMkLst>
          <pc:docMk/>
          <pc:sldMk cId="2145922072" sldId="262"/>
        </pc:sldMkLst>
        <pc:picChg chg="add">
          <ac:chgData name="Venkata Ravamma Vanipenta" userId="0b7e97f4-48ad-4d21-be07-9caa3603a62e" providerId="ADAL" clId="{737914EE-2002-44C6-BF00-18E47C4BC8FE}" dt="2024-01-06T12:27:40.449" v="22" actId="22"/>
          <ac:picMkLst>
            <pc:docMk/>
            <pc:sldMk cId="2145922072" sldId="262"/>
            <ac:picMk id="3" creationId="{756DD2D0-84CD-D6B4-74F8-730ADAB7AD67}"/>
          </ac:picMkLst>
        </pc:picChg>
      </pc:sldChg>
      <pc:sldChg chg="addSp new mod">
        <pc:chgData name="Venkata Ravamma Vanipenta" userId="0b7e97f4-48ad-4d21-be07-9caa3603a62e" providerId="ADAL" clId="{737914EE-2002-44C6-BF00-18E47C4BC8FE}" dt="2024-01-06T12:28:01.971" v="23" actId="22"/>
        <pc:sldMkLst>
          <pc:docMk/>
          <pc:sldMk cId="2872380656" sldId="263"/>
        </pc:sldMkLst>
        <pc:picChg chg="add">
          <ac:chgData name="Venkata Ravamma Vanipenta" userId="0b7e97f4-48ad-4d21-be07-9caa3603a62e" providerId="ADAL" clId="{737914EE-2002-44C6-BF00-18E47C4BC8FE}" dt="2024-01-06T12:28:01.971" v="23" actId="22"/>
          <ac:picMkLst>
            <pc:docMk/>
            <pc:sldMk cId="2872380656" sldId="263"/>
            <ac:picMk id="3" creationId="{E145473D-EEB0-959B-7F19-A40B8153153A}"/>
          </ac:picMkLst>
        </pc:picChg>
      </pc:sldChg>
      <pc:sldChg chg="addSp new mod">
        <pc:chgData name="Venkata Ravamma Vanipenta" userId="0b7e97f4-48ad-4d21-be07-9caa3603a62e" providerId="ADAL" clId="{737914EE-2002-44C6-BF00-18E47C4BC8FE}" dt="2024-01-06T12:28:32.519" v="24" actId="22"/>
        <pc:sldMkLst>
          <pc:docMk/>
          <pc:sldMk cId="3419925861" sldId="264"/>
        </pc:sldMkLst>
        <pc:picChg chg="add">
          <ac:chgData name="Venkata Ravamma Vanipenta" userId="0b7e97f4-48ad-4d21-be07-9caa3603a62e" providerId="ADAL" clId="{737914EE-2002-44C6-BF00-18E47C4BC8FE}" dt="2024-01-06T12:28:32.519" v="24" actId="22"/>
          <ac:picMkLst>
            <pc:docMk/>
            <pc:sldMk cId="3419925861" sldId="264"/>
            <ac:picMk id="3" creationId="{E824D157-192C-B959-9BDB-6C88642918C2}"/>
          </ac:picMkLst>
        </pc:picChg>
      </pc:sldChg>
      <pc:sldChg chg="addSp new mod">
        <pc:chgData name="Venkata Ravamma Vanipenta" userId="0b7e97f4-48ad-4d21-be07-9caa3603a62e" providerId="ADAL" clId="{737914EE-2002-44C6-BF00-18E47C4BC8FE}" dt="2024-01-06T12:28:53.395" v="25" actId="22"/>
        <pc:sldMkLst>
          <pc:docMk/>
          <pc:sldMk cId="2601732658" sldId="265"/>
        </pc:sldMkLst>
        <pc:picChg chg="add">
          <ac:chgData name="Venkata Ravamma Vanipenta" userId="0b7e97f4-48ad-4d21-be07-9caa3603a62e" providerId="ADAL" clId="{737914EE-2002-44C6-BF00-18E47C4BC8FE}" dt="2024-01-06T12:28:53.395" v="25" actId="22"/>
          <ac:picMkLst>
            <pc:docMk/>
            <pc:sldMk cId="2601732658" sldId="265"/>
            <ac:picMk id="3" creationId="{4FAEA8F2-3D02-58FA-175C-6DCD19CF3346}"/>
          </ac:picMkLst>
        </pc:picChg>
      </pc:sldChg>
      <pc:sldChg chg="addSp new mod">
        <pc:chgData name="Venkata Ravamma Vanipenta" userId="0b7e97f4-48ad-4d21-be07-9caa3603a62e" providerId="ADAL" clId="{737914EE-2002-44C6-BF00-18E47C4BC8FE}" dt="2024-01-06T12:30:26.446" v="26" actId="22"/>
        <pc:sldMkLst>
          <pc:docMk/>
          <pc:sldMk cId="2591652688" sldId="266"/>
        </pc:sldMkLst>
        <pc:picChg chg="add">
          <ac:chgData name="Venkata Ravamma Vanipenta" userId="0b7e97f4-48ad-4d21-be07-9caa3603a62e" providerId="ADAL" clId="{737914EE-2002-44C6-BF00-18E47C4BC8FE}" dt="2024-01-06T12:30:26.446" v="26" actId="22"/>
          <ac:picMkLst>
            <pc:docMk/>
            <pc:sldMk cId="2591652688" sldId="266"/>
            <ac:picMk id="3" creationId="{983E8D90-94A3-06BB-9FD7-CADFF8312EE9}"/>
          </ac:picMkLst>
        </pc:picChg>
      </pc:sldChg>
      <pc:sldChg chg="addSp new mod">
        <pc:chgData name="Venkata Ravamma Vanipenta" userId="0b7e97f4-48ad-4d21-be07-9caa3603a62e" providerId="ADAL" clId="{737914EE-2002-44C6-BF00-18E47C4BC8FE}" dt="2024-01-06T12:30:56.130" v="35" actId="22"/>
        <pc:sldMkLst>
          <pc:docMk/>
          <pc:sldMk cId="3484453974" sldId="267"/>
        </pc:sldMkLst>
        <pc:picChg chg="add">
          <ac:chgData name="Venkata Ravamma Vanipenta" userId="0b7e97f4-48ad-4d21-be07-9caa3603a62e" providerId="ADAL" clId="{737914EE-2002-44C6-BF00-18E47C4BC8FE}" dt="2024-01-06T12:30:56.130" v="35" actId="22"/>
          <ac:picMkLst>
            <pc:docMk/>
            <pc:sldMk cId="3484453974" sldId="267"/>
            <ac:picMk id="3" creationId="{53B5A0F1-9ABB-8B15-EAA2-D9245CBE8DD2}"/>
          </ac:picMkLst>
        </pc:picChg>
      </pc:sldChg>
      <pc:sldChg chg="addSp new mod">
        <pc:chgData name="Venkata Ravamma Vanipenta" userId="0b7e97f4-48ad-4d21-be07-9caa3603a62e" providerId="ADAL" clId="{737914EE-2002-44C6-BF00-18E47C4BC8FE}" dt="2024-01-06T12:33:55.889" v="36" actId="22"/>
        <pc:sldMkLst>
          <pc:docMk/>
          <pc:sldMk cId="640126915" sldId="268"/>
        </pc:sldMkLst>
        <pc:picChg chg="add">
          <ac:chgData name="Venkata Ravamma Vanipenta" userId="0b7e97f4-48ad-4d21-be07-9caa3603a62e" providerId="ADAL" clId="{737914EE-2002-44C6-BF00-18E47C4BC8FE}" dt="2024-01-06T12:33:55.889" v="36" actId="22"/>
          <ac:picMkLst>
            <pc:docMk/>
            <pc:sldMk cId="640126915" sldId="268"/>
            <ac:picMk id="3" creationId="{359F1B94-0657-AD29-681A-B9507A649928}"/>
          </ac:picMkLst>
        </pc:picChg>
      </pc:sldChg>
      <pc:sldChg chg="addSp delSp modSp new mod">
        <pc:chgData name="Venkata Ravamma Vanipenta" userId="0b7e97f4-48ad-4d21-be07-9caa3603a62e" providerId="ADAL" clId="{737914EE-2002-44C6-BF00-18E47C4BC8FE}" dt="2024-01-06T13:49:16.358" v="74"/>
        <pc:sldMkLst>
          <pc:docMk/>
          <pc:sldMk cId="3031139841" sldId="269"/>
        </pc:sldMkLst>
        <pc:picChg chg="add del">
          <ac:chgData name="Venkata Ravamma Vanipenta" userId="0b7e97f4-48ad-4d21-be07-9caa3603a62e" providerId="ADAL" clId="{737914EE-2002-44C6-BF00-18E47C4BC8FE}" dt="2024-01-06T12:34:55.320" v="38" actId="478"/>
          <ac:picMkLst>
            <pc:docMk/>
            <pc:sldMk cId="3031139841" sldId="269"/>
            <ac:picMk id="3" creationId="{76B8E3FB-14E5-8ADA-86B9-9EE0EF1AB4C7}"/>
          </ac:picMkLst>
        </pc:picChg>
        <pc:picChg chg="add">
          <ac:chgData name="Venkata Ravamma Vanipenta" userId="0b7e97f4-48ad-4d21-be07-9caa3603a62e" providerId="ADAL" clId="{737914EE-2002-44C6-BF00-18E47C4BC8FE}" dt="2024-01-06T12:34:56.033" v="39" actId="22"/>
          <ac:picMkLst>
            <pc:docMk/>
            <pc:sldMk cId="3031139841" sldId="269"/>
            <ac:picMk id="5" creationId="{CC000BAA-2499-95D1-395E-69C1D39443B9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7" creationId="{A3ED68F3-1146-D7A4-E1B3-CDA90E802C43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9" creationId="{CBC5BA61-D0CF-58EF-DBB9-546EECE1B10A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11" creationId="{438967E9-C62B-D7FA-5403-40D982F7FC7B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13" creationId="{F26D1E72-B839-9B76-A654-DF66A128E15D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15" creationId="{9ACB47D5-7D73-6A27-3588-0520DDF5D20E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17" creationId="{F9A10878-543D-08DF-3D4F-9700E54387BE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19" creationId="{FEFFCFDE-42C4-DD7F-D243-B896145310C1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21" creationId="{70CE8F5B-4B85-1EF5-0875-42D140AB9616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23" creationId="{31E8046A-890F-8A72-B8FE-91E242C767D1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25" creationId="{DB08A5BF-2D11-3288-02CA-894725526369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27" creationId="{DB15D820-16BB-8386-D3C7-2CF6D9A6BC10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29" creationId="{FED293CD-2399-50C8-2D0A-5B48865FF8A0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31" creationId="{C9BC9A1A-302C-600B-FDB7-53E3CE6B0D7E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33" creationId="{EB421974-355D-5750-3A6A-C364FF6B96D6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35" creationId="{365314C2-A8EA-27AA-F32A-7A0B25C0C067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37" creationId="{1A613A80-7CF3-6134-C44B-3F317D844FB8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39" creationId="{F5D1E331-60E2-FAD2-CF46-E87852FC1F48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41" creationId="{D5B2CB06-2B2B-1DC4-2180-BD29B7DF5FD7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43" creationId="{06703710-BE27-4296-6D8A-B05A5CABFF94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45" creationId="{E1EEFDAC-F3E8-8304-6656-C14B3BDE158F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47" creationId="{D1BCD1EA-CDE0-1D79-C650-12FAD74DA30E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49" creationId="{42D15A07-D8C6-7644-5E3F-75AE6E89658C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51" creationId="{741F4B29-97E6-47EC-C9D7-0CB8C3DD4F5F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53" creationId="{64D31D59-CC53-91D6-E004-1A485D0CC493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55" creationId="{86AD84C0-F164-2A2D-6FC8-566E7E56B61D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57" creationId="{06C96370-55F7-E9B3-821F-C04AB2DB09A8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59" creationId="{841CB843-7200-3E59-A579-6C7618CE1F18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61" creationId="{8FD390D7-D739-8D54-F894-922E61CEEE2C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63" creationId="{035259DA-5A45-9DAD-E77D-782B1C3BAFDB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65" creationId="{FFE34715-500C-4C15-CF7A-471716A605C6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67" creationId="{33D703E8-B45C-836C-6E75-F0489E1D2979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69" creationId="{F1E0A972-00EB-D057-8185-26432DECF92E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71" creationId="{79C3C99D-26CB-C00C-2F44-786A82350631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73" creationId="{6ED1C4FE-DB84-BB95-9316-B0CBA7E4D26B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75" creationId="{253DBAE2-4064-C583-81EF-E6DDE98C6EB4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77" creationId="{6E143592-70D7-3E52-8BA8-61F6D5CB06B3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79" creationId="{81C352BB-40A7-0869-C3BE-ACAEF6882EC7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81" creationId="{8E79379E-0415-13AB-E6F4-8D28B4B33BCF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83" creationId="{98F35FB4-D4E5-37CF-1316-B2CDA2F70733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85" creationId="{3CC8A050-B87A-ABFF-0C2E-59EDBC0B7B8B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87" creationId="{8DEC85E6-100F-F763-64D6-CEA436D947CA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89" creationId="{EBD130CC-83C9-3C3E-86D1-E54D9808E3F4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91" creationId="{170FE127-92DA-E8AA-5C8C-BDDAD546076B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93" creationId="{46F1B379-38E0-DAF1-EC2D-A3C0DE8E670F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95" creationId="{F8DCF4D7-CD98-66E4-2F23-097E2D417EA4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97" creationId="{DEE50398-339B-9832-CA4C-E7D826D77644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99" creationId="{93DA6885-8F49-31B3-FA6A-B6F98E0B0331}"/>
          </ac:picMkLst>
        </pc:picChg>
        <pc:picChg chg="add del mod">
          <ac:chgData name="Venkata Ravamma Vanipenta" userId="0b7e97f4-48ad-4d21-be07-9caa3603a62e" providerId="ADAL" clId="{737914EE-2002-44C6-BF00-18E47C4BC8FE}" dt="2024-01-06T13:49:16.358" v="74"/>
          <ac:picMkLst>
            <pc:docMk/>
            <pc:sldMk cId="3031139841" sldId="269"/>
            <ac:picMk id="101" creationId="{D9B083FD-7668-A357-39E2-345D5383E7AB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49:27.277" v="77" actId="962"/>
        <pc:sldMkLst>
          <pc:docMk/>
          <pc:sldMk cId="1029315337" sldId="270"/>
        </pc:sldMkLst>
        <pc:picChg chg="add mod">
          <ac:chgData name="Venkata Ravamma Vanipenta" userId="0b7e97f4-48ad-4d21-be07-9caa3603a62e" providerId="ADAL" clId="{737914EE-2002-44C6-BF00-18E47C4BC8FE}" dt="2024-01-06T13:49:27.277" v="77" actId="962"/>
          <ac:picMkLst>
            <pc:docMk/>
            <pc:sldMk cId="1029315337" sldId="270"/>
            <ac:picMk id="3" creationId="{C0675EB6-26E1-A76F-3FF7-77A45D431889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49:44.104" v="79" actId="27614"/>
        <pc:sldMkLst>
          <pc:docMk/>
          <pc:sldMk cId="4151913198" sldId="271"/>
        </pc:sldMkLst>
        <pc:picChg chg="add mod">
          <ac:chgData name="Venkata Ravamma Vanipenta" userId="0b7e97f4-48ad-4d21-be07-9caa3603a62e" providerId="ADAL" clId="{737914EE-2002-44C6-BF00-18E47C4BC8FE}" dt="2024-01-06T13:49:44.104" v="79" actId="27614"/>
          <ac:picMkLst>
            <pc:docMk/>
            <pc:sldMk cId="4151913198" sldId="271"/>
            <ac:picMk id="3" creationId="{10D7D356-43E8-A655-756B-A1EDB0B43059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49:51.607" v="82" actId="962"/>
        <pc:sldMkLst>
          <pc:docMk/>
          <pc:sldMk cId="3013195144" sldId="272"/>
        </pc:sldMkLst>
        <pc:picChg chg="add mod">
          <ac:chgData name="Venkata Ravamma Vanipenta" userId="0b7e97f4-48ad-4d21-be07-9caa3603a62e" providerId="ADAL" clId="{737914EE-2002-44C6-BF00-18E47C4BC8FE}" dt="2024-01-06T13:49:51.607" v="82" actId="962"/>
          <ac:picMkLst>
            <pc:docMk/>
            <pc:sldMk cId="3013195144" sldId="272"/>
            <ac:picMk id="3" creationId="{C2521FD7-C57C-2863-DB7B-870092DDA7AC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49:56.706" v="85" actId="962"/>
        <pc:sldMkLst>
          <pc:docMk/>
          <pc:sldMk cId="3462446139" sldId="273"/>
        </pc:sldMkLst>
        <pc:picChg chg="add mod">
          <ac:chgData name="Venkata Ravamma Vanipenta" userId="0b7e97f4-48ad-4d21-be07-9caa3603a62e" providerId="ADAL" clId="{737914EE-2002-44C6-BF00-18E47C4BC8FE}" dt="2024-01-06T13:49:56.706" v="85" actId="962"/>
          <ac:picMkLst>
            <pc:docMk/>
            <pc:sldMk cId="3462446139" sldId="273"/>
            <ac:picMk id="3" creationId="{57DA66B2-8CBF-49D0-2596-8D3492A0D5BF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1:50.705" v="87" actId="27614"/>
        <pc:sldMkLst>
          <pc:docMk/>
          <pc:sldMk cId="2114498197" sldId="274"/>
        </pc:sldMkLst>
        <pc:picChg chg="add mod">
          <ac:chgData name="Venkata Ravamma Vanipenta" userId="0b7e97f4-48ad-4d21-be07-9caa3603a62e" providerId="ADAL" clId="{737914EE-2002-44C6-BF00-18E47C4BC8FE}" dt="2024-01-06T13:51:50.705" v="87" actId="27614"/>
          <ac:picMkLst>
            <pc:docMk/>
            <pc:sldMk cId="2114498197" sldId="274"/>
            <ac:picMk id="3" creationId="{FE4339A8-6E24-A0FB-4336-A2B773638341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2:09.254" v="96" actId="27614"/>
        <pc:sldMkLst>
          <pc:docMk/>
          <pc:sldMk cId="1881274201" sldId="275"/>
        </pc:sldMkLst>
        <pc:picChg chg="add mod">
          <ac:chgData name="Venkata Ravamma Vanipenta" userId="0b7e97f4-48ad-4d21-be07-9caa3603a62e" providerId="ADAL" clId="{737914EE-2002-44C6-BF00-18E47C4BC8FE}" dt="2024-01-06T13:52:09.254" v="96" actId="27614"/>
          <ac:picMkLst>
            <pc:docMk/>
            <pc:sldMk cId="1881274201" sldId="275"/>
            <ac:picMk id="3" creationId="{049CF11F-429A-CB91-863F-DDA3FECFAD34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2:15.445" v="98" actId="27614"/>
        <pc:sldMkLst>
          <pc:docMk/>
          <pc:sldMk cId="308831814" sldId="276"/>
        </pc:sldMkLst>
        <pc:picChg chg="add mod">
          <ac:chgData name="Venkata Ravamma Vanipenta" userId="0b7e97f4-48ad-4d21-be07-9caa3603a62e" providerId="ADAL" clId="{737914EE-2002-44C6-BF00-18E47C4BC8FE}" dt="2024-01-06T13:52:15.445" v="98" actId="27614"/>
          <ac:picMkLst>
            <pc:docMk/>
            <pc:sldMk cId="308831814" sldId="276"/>
            <ac:picMk id="3" creationId="{4435F902-6F8E-86AF-9C61-42515FFBA902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2:20.753" v="100" actId="27614"/>
        <pc:sldMkLst>
          <pc:docMk/>
          <pc:sldMk cId="2544645454" sldId="277"/>
        </pc:sldMkLst>
        <pc:picChg chg="add mod">
          <ac:chgData name="Venkata Ravamma Vanipenta" userId="0b7e97f4-48ad-4d21-be07-9caa3603a62e" providerId="ADAL" clId="{737914EE-2002-44C6-BF00-18E47C4BC8FE}" dt="2024-01-06T13:52:20.753" v="100" actId="27614"/>
          <ac:picMkLst>
            <pc:docMk/>
            <pc:sldMk cId="2544645454" sldId="277"/>
            <ac:picMk id="3" creationId="{E5D05F38-9236-A702-8F59-5956DFB43075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2:25.449" v="104" actId="962"/>
        <pc:sldMkLst>
          <pc:docMk/>
          <pc:sldMk cId="864319689" sldId="278"/>
        </pc:sldMkLst>
        <pc:picChg chg="add mod">
          <ac:chgData name="Venkata Ravamma Vanipenta" userId="0b7e97f4-48ad-4d21-be07-9caa3603a62e" providerId="ADAL" clId="{737914EE-2002-44C6-BF00-18E47C4BC8FE}" dt="2024-01-06T13:52:25.449" v="104" actId="962"/>
          <ac:picMkLst>
            <pc:docMk/>
            <pc:sldMk cId="864319689" sldId="278"/>
            <ac:picMk id="3" creationId="{36B843C1-6D60-A5F0-D10E-5FD4AFBB9794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2:31.555" v="107" actId="962"/>
        <pc:sldMkLst>
          <pc:docMk/>
          <pc:sldMk cId="368623203" sldId="279"/>
        </pc:sldMkLst>
        <pc:picChg chg="add mod">
          <ac:chgData name="Venkata Ravamma Vanipenta" userId="0b7e97f4-48ad-4d21-be07-9caa3603a62e" providerId="ADAL" clId="{737914EE-2002-44C6-BF00-18E47C4BC8FE}" dt="2024-01-06T13:52:31.555" v="107" actId="962"/>
          <ac:picMkLst>
            <pc:docMk/>
            <pc:sldMk cId="368623203" sldId="279"/>
            <ac:picMk id="3" creationId="{A0748E86-9572-E201-C9C8-63E424924FC6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2:35.896" v="110" actId="962"/>
        <pc:sldMkLst>
          <pc:docMk/>
          <pc:sldMk cId="4217880709" sldId="280"/>
        </pc:sldMkLst>
        <pc:picChg chg="add mod">
          <ac:chgData name="Venkata Ravamma Vanipenta" userId="0b7e97f4-48ad-4d21-be07-9caa3603a62e" providerId="ADAL" clId="{737914EE-2002-44C6-BF00-18E47C4BC8FE}" dt="2024-01-06T13:52:35.896" v="110" actId="962"/>
          <ac:picMkLst>
            <pc:docMk/>
            <pc:sldMk cId="4217880709" sldId="280"/>
            <ac:picMk id="3" creationId="{8450AE02-F793-9AC9-3AC6-A18E99232DA4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2:40.805" v="113" actId="962"/>
        <pc:sldMkLst>
          <pc:docMk/>
          <pc:sldMk cId="1651406051" sldId="281"/>
        </pc:sldMkLst>
        <pc:picChg chg="add mod">
          <ac:chgData name="Venkata Ravamma Vanipenta" userId="0b7e97f4-48ad-4d21-be07-9caa3603a62e" providerId="ADAL" clId="{737914EE-2002-44C6-BF00-18E47C4BC8FE}" dt="2024-01-06T13:52:40.805" v="113" actId="962"/>
          <ac:picMkLst>
            <pc:docMk/>
            <pc:sldMk cId="1651406051" sldId="281"/>
            <ac:picMk id="3" creationId="{B4C42C07-2C97-BECB-252E-EF9EF509330A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2:53.453" v="124" actId="962"/>
        <pc:sldMkLst>
          <pc:docMk/>
          <pc:sldMk cId="2955257171" sldId="282"/>
        </pc:sldMkLst>
        <pc:picChg chg="add mod">
          <ac:chgData name="Venkata Ravamma Vanipenta" userId="0b7e97f4-48ad-4d21-be07-9caa3603a62e" providerId="ADAL" clId="{737914EE-2002-44C6-BF00-18E47C4BC8FE}" dt="2024-01-06T13:52:53.453" v="124" actId="962"/>
          <ac:picMkLst>
            <pc:docMk/>
            <pc:sldMk cId="2955257171" sldId="282"/>
            <ac:picMk id="3" creationId="{999EB779-10E1-BF02-C1BF-613CFAA9C85C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2:58.539" v="127" actId="962"/>
        <pc:sldMkLst>
          <pc:docMk/>
          <pc:sldMk cId="39823646" sldId="283"/>
        </pc:sldMkLst>
        <pc:picChg chg="add mod">
          <ac:chgData name="Venkata Ravamma Vanipenta" userId="0b7e97f4-48ad-4d21-be07-9caa3603a62e" providerId="ADAL" clId="{737914EE-2002-44C6-BF00-18E47C4BC8FE}" dt="2024-01-06T13:52:58.539" v="127" actId="962"/>
          <ac:picMkLst>
            <pc:docMk/>
            <pc:sldMk cId="39823646" sldId="283"/>
            <ac:picMk id="3" creationId="{427D6961-1EA9-F818-8EEF-EF8388A47BC7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3:03.063" v="130" actId="962"/>
        <pc:sldMkLst>
          <pc:docMk/>
          <pc:sldMk cId="3695791069" sldId="284"/>
        </pc:sldMkLst>
        <pc:picChg chg="add mod">
          <ac:chgData name="Venkata Ravamma Vanipenta" userId="0b7e97f4-48ad-4d21-be07-9caa3603a62e" providerId="ADAL" clId="{737914EE-2002-44C6-BF00-18E47C4BC8FE}" dt="2024-01-06T13:53:03.063" v="130" actId="962"/>
          <ac:picMkLst>
            <pc:docMk/>
            <pc:sldMk cId="3695791069" sldId="284"/>
            <ac:picMk id="3" creationId="{1BD3470E-8CE6-151C-4F77-0CDD3285822D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3:11.569" v="133" actId="962"/>
        <pc:sldMkLst>
          <pc:docMk/>
          <pc:sldMk cId="3307205774" sldId="285"/>
        </pc:sldMkLst>
        <pc:picChg chg="add mod">
          <ac:chgData name="Venkata Ravamma Vanipenta" userId="0b7e97f4-48ad-4d21-be07-9caa3603a62e" providerId="ADAL" clId="{737914EE-2002-44C6-BF00-18E47C4BC8FE}" dt="2024-01-06T13:53:11.569" v="133" actId="962"/>
          <ac:picMkLst>
            <pc:docMk/>
            <pc:sldMk cId="3307205774" sldId="285"/>
            <ac:picMk id="3" creationId="{6B482A41-05C1-213D-B2C0-850BE5B8B486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3:27.588" v="136" actId="962"/>
        <pc:sldMkLst>
          <pc:docMk/>
          <pc:sldMk cId="4025589306" sldId="286"/>
        </pc:sldMkLst>
        <pc:picChg chg="add mod">
          <ac:chgData name="Venkata Ravamma Vanipenta" userId="0b7e97f4-48ad-4d21-be07-9caa3603a62e" providerId="ADAL" clId="{737914EE-2002-44C6-BF00-18E47C4BC8FE}" dt="2024-01-06T13:53:27.588" v="136" actId="962"/>
          <ac:picMkLst>
            <pc:docMk/>
            <pc:sldMk cId="4025589306" sldId="286"/>
            <ac:picMk id="3" creationId="{2243E723-2264-B259-1960-B933112B9268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3:32.137" v="139" actId="962"/>
        <pc:sldMkLst>
          <pc:docMk/>
          <pc:sldMk cId="838762416" sldId="287"/>
        </pc:sldMkLst>
        <pc:picChg chg="add mod">
          <ac:chgData name="Venkata Ravamma Vanipenta" userId="0b7e97f4-48ad-4d21-be07-9caa3603a62e" providerId="ADAL" clId="{737914EE-2002-44C6-BF00-18E47C4BC8FE}" dt="2024-01-06T13:53:32.137" v="139" actId="962"/>
          <ac:picMkLst>
            <pc:docMk/>
            <pc:sldMk cId="838762416" sldId="287"/>
            <ac:picMk id="3" creationId="{9E52FE14-837F-48CE-1C35-AC3FF30E3B16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3:38.518" v="142" actId="962"/>
        <pc:sldMkLst>
          <pc:docMk/>
          <pc:sldMk cId="379326797" sldId="288"/>
        </pc:sldMkLst>
        <pc:picChg chg="add mod">
          <ac:chgData name="Venkata Ravamma Vanipenta" userId="0b7e97f4-48ad-4d21-be07-9caa3603a62e" providerId="ADAL" clId="{737914EE-2002-44C6-BF00-18E47C4BC8FE}" dt="2024-01-06T13:53:38.518" v="142" actId="962"/>
          <ac:picMkLst>
            <pc:docMk/>
            <pc:sldMk cId="379326797" sldId="288"/>
            <ac:picMk id="3" creationId="{91C82306-7C29-CE17-18F8-52DCA7BBF3B0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3:45.192" v="145" actId="962"/>
        <pc:sldMkLst>
          <pc:docMk/>
          <pc:sldMk cId="1830503445" sldId="289"/>
        </pc:sldMkLst>
        <pc:picChg chg="add mod">
          <ac:chgData name="Venkata Ravamma Vanipenta" userId="0b7e97f4-48ad-4d21-be07-9caa3603a62e" providerId="ADAL" clId="{737914EE-2002-44C6-BF00-18E47C4BC8FE}" dt="2024-01-06T13:53:45.192" v="145" actId="962"/>
          <ac:picMkLst>
            <pc:docMk/>
            <pc:sldMk cId="1830503445" sldId="289"/>
            <ac:picMk id="3" creationId="{6379D576-88EE-D9F3-A477-43AA434200ED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3:54.020" v="153" actId="962"/>
        <pc:sldMkLst>
          <pc:docMk/>
          <pc:sldMk cId="1923584318" sldId="290"/>
        </pc:sldMkLst>
        <pc:picChg chg="add mod">
          <ac:chgData name="Venkata Ravamma Vanipenta" userId="0b7e97f4-48ad-4d21-be07-9caa3603a62e" providerId="ADAL" clId="{737914EE-2002-44C6-BF00-18E47C4BC8FE}" dt="2024-01-06T13:53:54.020" v="153" actId="962"/>
          <ac:picMkLst>
            <pc:docMk/>
            <pc:sldMk cId="1923584318" sldId="290"/>
            <ac:picMk id="3" creationId="{44C9A8E1-46F8-E4AB-3CDE-6C59108909D5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3:58.075" v="156" actId="962"/>
        <pc:sldMkLst>
          <pc:docMk/>
          <pc:sldMk cId="1261066501" sldId="291"/>
        </pc:sldMkLst>
        <pc:picChg chg="add mod">
          <ac:chgData name="Venkata Ravamma Vanipenta" userId="0b7e97f4-48ad-4d21-be07-9caa3603a62e" providerId="ADAL" clId="{737914EE-2002-44C6-BF00-18E47C4BC8FE}" dt="2024-01-06T13:53:58.075" v="156" actId="962"/>
          <ac:picMkLst>
            <pc:docMk/>
            <pc:sldMk cId="1261066501" sldId="291"/>
            <ac:picMk id="3" creationId="{D7DFB433-AD70-0B8B-1613-82875178AC07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4:01.972" v="159" actId="962"/>
        <pc:sldMkLst>
          <pc:docMk/>
          <pc:sldMk cId="2545273181" sldId="292"/>
        </pc:sldMkLst>
        <pc:picChg chg="add mod">
          <ac:chgData name="Venkata Ravamma Vanipenta" userId="0b7e97f4-48ad-4d21-be07-9caa3603a62e" providerId="ADAL" clId="{737914EE-2002-44C6-BF00-18E47C4BC8FE}" dt="2024-01-06T13:54:01.972" v="159" actId="962"/>
          <ac:picMkLst>
            <pc:docMk/>
            <pc:sldMk cId="2545273181" sldId="292"/>
            <ac:picMk id="3" creationId="{65520A8B-8130-7864-B5FB-934D85783311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4:07.009" v="162" actId="962"/>
        <pc:sldMkLst>
          <pc:docMk/>
          <pc:sldMk cId="3880814419" sldId="293"/>
        </pc:sldMkLst>
        <pc:picChg chg="add mod">
          <ac:chgData name="Venkata Ravamma Vanipenta" userId="0b7e97f4-48ad-4d21-be07-9caa3603a62e" providerId="ADAL" clId="{737914EE-2002-44C6-BF00-18E47C4BC8FE}" dt="2024-01-06T13:54:07.009" v="162" actId="962"/>
          <ac:picMkLst>
            <pc:docMk/>
            <pc:sldMk cId="3880814419" sldId="293"/>
            <ac:picMk id="3" creationId="{E718A66D-51D5-94D2-BC4F-92B9BC19B28E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4:11.657" v="165" actId="962"/>
        <pc:sldMkLst>
          <pc:docMk/>
          <pc:sldMk cId="3564099066" sldId="294"/>
        </pc:sldMkLst>
        <pc:picChg chg="add mod">
          <ac:chgData name="Venkata Ravamma Vanipenta" userId="0b7e97f4-48ad-4d21-be07-9caa3603a62e" providerId="ADAL" clId="{737914EE-2002-44C6-BF00-18E47C4BC8FE}" dt="2024-01-06T13:54:11.657" v="165" actId="962"/>
          <ac:picMkLst>
            <pc:docMk/>
            <pc:sldMk cId="3564099066" sldId="294"/>
            <ac:picMk id="3" creationId="{A2B1CEA3-19D3-EFED-A0B9-DDBC50B8AD82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4:21.774" v="172" actId="962"/>
        <pc:sldMkLst>
          <pc:docMk/>
          <pc:sldMk cId="3180987530" sldId="295"/>
        </pc:sldMkLst>
        <pc:picChg chg="add mod">
          <ac:chgData name="Venkata Ravamma Vanipenta" userId="0b7e97f4-48ad-4d21-be07-9caa3603a62e" providerId="ADAL" clId="{737914EE-2002-44C6-BF00-18E47C4BC8FE}" dt="2024-01-06T13:54:21.774" v="172" actId="962"/>
          <ac:picMkLst>
            <pc:docMk/>
            <pc:sldMk cId="3180987530" sldId="295"/>
            <ac:picMk id="3" creationId="{A66B293C-C89E-3252-0B50-304DF9FD032B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4:25.456" v="175" actId="962"/>
        <pc:sldMkLst>
          <pc:docMk/>
          <pc:sldMk cId="1651171212" sldId="296"/>
        </pc:sldMkLst>
        <pc:picChg chg="add mod">
          <ac:chgData name="Venkata Ravamma Vanipenta" userId="0b7e97f4-48ad-4d21-be07-9caa3603a62e" providerId="ADAL" clId="{737914EE-2002-44C6-BF00-18E47C4BC8FE}" dt="2024-01-06T13:54:25.456" v="175" actId="962"/>
          <ac:picMkLst>
            <pc:docMk/>
            <pc:sldMk cId="1651171212" sldId="296"/>
            <ac:picMk id="3" creationId="{52059986-1AAC-2478-B09D-8EA662904531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4:29.683" v="178" actId="962"/>
        <pc:sldMkLst>
          <pc:docMk/>
          <pc:sldMk cId="1277305218" sldId="297"/>
        </pc:sldMkLst>
        <pc:picChg chg="add mod">
          <ac:chgData name="Venkata Ravamma Vanipenta" userId="0b7e97f4-48ad-4d21-be07-9caa3603a62e" providerId="ADAL" clId="{737914EE-2002-44C6-BF00-18E47C4BC8FE}" dt="2024-01-06T13:54:29.683" v="178" actId="962"/>
          <ac:picMkLst>
            <pc:docMk/>
            <pc:sldMk cId="1277305218" sldId="297"/>
            <ac:picMk id="3" creationId="{1DAAF7BC-E847-A854-A79D-FEA9389B9994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4:35.431" v="181" actId="962"/>
        <pc:sldMkLst>
          <pc:docMk/>
          <pc:sldMk cId="2018331375" sldId="298"/>
        </pc:sldMkLst>
        <pc:picChg chg="add mod">
          <ac:chgData name="Venkata Ravamma Vanipenta" userId="0b7e97f4-48ad-4d21-be07-9caa3603a62e" providerId="ADAL" clId="{737914EE-2002-44C6-BF00-18E47C4BC8FE}" dt="2024-01-06T13:54:35.431" v="181" actId="962"/>
          <ac:picMkLst>
            <pc:docMk/>
            <pc:sldMk cId="2018331375" sldId="298"/>
            <ac:picMk id="3" creationId="{8DCA1B5B-8E9F-1F0B-9E99-3DA20DC3AA7C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4:48.776" v="195" actId="962"/>
        <pc:sldMkLst>
          <pc:docMk/>
          <pc:sldMk cId="2101231783" sldId="299"/>
        </pc:sldMkLst>
        <pc:picChg chg="add mod">
          <ac:chgData name="Venkata Ravamma Vanipenta" userId="0b7e97f4-48ad-4d21-be07-9caa3603a62e" providerId="ADAL" clId="{737914EE-2002-44C6-BF00-18E47C4BC8FE}" dt="2024-01-06T13:54:48.776" v="195" actId="962"/>
          <ac:picMkLst>
            <pc:docMk/>
            <pc:sldMk cId="2101231783" sldId="299"/>
            <ac:picMk id="3" creationId="{2DAF4B2B-99F0-73E2-7130-C445D206ED64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4:54.204" v="198" actId="962"/>
        <pc:sldMkLst>
          <pc:docMk/>
          <pc:sldMk cId="2359616644" sldId="300"/>
        </pc:sldMkLst>
        <pc:picChg chg="add mod">
          <ac:chgData name="Venkata Ravamma Vanipenta" userId="0b7e97f4-48ad-4d21-be07-9caa3603a62e" providerId="ADAL" clId="{737914EE-2002-44C6-BF00-18E47C4BC8FE}" dt="2024-01-06T13:54:54.204" v="198" actId="962"/>
          <ac:picMkLst>
            <pc:docMk/>
            <pc:sldMk cId="2359616644" sldId="300"/>
            <ac:picMk id="3" creationId="{89909A38-919A-C5B7-488B-823FF231A36C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4:59.060" v="201" actId="962"/>
        <pc:sldMkLst>
          <pc:docMk/>
          <pc:sldMk cId="3188255858" sldId="301"/>
        </pc:sldMkLst>
        <pc:picChg chg="add mod">
          <ac:chgData name="Venkata Ravamma Vanipenta" userId="0b7e97f4-48ad-4d21-be07-9caa3603a62e" providerId="ADAL" clId="{737914EE-2002-44C6-BF00-18E47C4BC8FE}" dt="2024-01-06T13:54:59.060" v="201" actId="962"/>
          <ac:picMkLst>
            <pc:docMk/>
            <pc:sldMk cId="3188255858" sldId="301"/>
            <ac:picMk id="3" creationId="{99302683-4E57-773B-EE66-088975E90C85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5:03.293" v="204" actId="962"/>
        <pc:sldMkLst>
          <pc:docMk/>
          <pc:sldMk cId="994453985" sldId="302"/>
        </pc:sldMkLst>
        <pc:picChg chg="add mod">
          <ac:chgData name="Venkata Ravamma Vanipenta" userId="0b7e97f4-48ad-4d21-be07-9caa3603a62e" providerId="ADAL" clId="{737914EE-2002-44C6-BF00-18E47C4BC8FE}" dt="2024-01-06T13:55:03.293" v="204" actId="962"/>
          <ac:picMkLst>
            <pc:docMk/>
            <pc:sldMk cId="994453985" sldId="302"/>
            <ac:picMk id="3" creationId="{0096B715-9DA3-263B-378A-2D6C4E470CE3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5:10.408" v="207" actId="962"/>
        <pc:sldMkLst>
          <pc:docMk/>
          <pc:sldMk cId="1174012596" sldId="303"/>
        </pc:sldMkLst>
        <pc:picChg chg="add mod">
          <ac:chgData name="Venkata Ravamma Vanipenta" userId="0b7e97f4-48ad-4d21-be07-9caa3603a62e" providerId="ADAL" clId="{737914EE-2002-44C6-BF00-18E47C4BC8FE}" dt="2024-01-06T13:55:10.408" v="207" actId="962"/>
          <ac:picMkLst>
            <pc:docMk/>
            <pc:sldMk cId="1174012596" sldId="303"/>
            <ac:picMk id="3" creationId="{FE9AA7D3-2AE6-BF7C-1E7B-0C531BEEC254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5:15.178" v="210" actId="962"/>
        <pc:sldMkLst>
          <pc:docMk/>
          <pc:sldMk cId="829417419" sldId="304"/>
        </pc:sldMkLst>
        <pc:picChg chg="add mod">
          <ac:chgData name="Venkata Ravamma Vanipenta" userId="0b7e97f4-48ad-4d21-be07-9caa3603a62e" providerId="ADAL" clId="{737914EE-2002-44C6-BF00-18E47C4BC8FE}" dt="2024-01-06T13:55:15.178" v="210" actId="962"/>
          <ac:picMkLst>
            <pc:docMk/>
            <pc:sldMk cId="829417419" sldId="304"/>
            <ac:picMk id="3" creationId="{CAFFD22E-79C5-7842-BFC6-EEDD892A26C4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5:20.625" v="213" actId="962"/>
        <pc:sldMkLst>
          <pc:docMk/>
          <pc:sldMk cId="327007189" sldId="305"/>
        </pc:sldMkLst>
        <pc:picChg chg="add mod">
          <ac:chgData name="Venkata Ravamma Vanipenta" userId="0b7e97f4-48ad-4d21-be07-9caa3603a62e" providerId="ADAL" clId="{737914EE-2002-44C6-BF00-18E47C4BC8FE}" dt="2024-01-06T13:55:20.625" v="213" actId="962"/>
          <ac:picMkLst>
            <pc:docMk/>
            <pc:sldMk cId="327007189" sldId="305"/>
            <ac:picMk id="3" creationId="{F3650514-8465-3A1A-D8A7-5B131BD815A1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5:28.578" v="216" actId="962"/>
        <pc:sldMkLst>
          <pc:docMk/>
          <pc:sldMk cId="4190768132" sldId="306"/>
        </pc:sldMkLst>
        <pc:picChg chg="add mod">
          <ac:chgData name="Venkata Ravamma Vanipenta" userId="0b7e97f4-48ad-4d21-be07-9caa3603a62e" providerId="ADAL" clId="{737914EE-2002-44C6-BF00-18E47C4BC8FE}" dt="2024-01-06T13:55:28.578" v="216" actId="962"/>
          <ac:picMkLst>
            <pc:docMk/>
            <pc:sldMk cId="4190768132" sldId="306"/>
            <ac:picMk id="3" creationId="{C2A14395-F2FC-E586-5684-D106845C27A8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5:33.305" v="219" actId="962"/>
        <pc:sldMkLst>
          <pc:docMk/>
          <pc:sldMk cId="1852307867" sldId="307"/>
        </pc:sldMkLst>
        <pc:picChg chg="add mod">
          <ac:chgData name="Venkata Ravamma Vanipenta" userId="0b7e97f4-48ad-4d21-be07-9caa3603a62e" providerId="ADAL" clId="{737914EE-2002-44C6-BF00-18E47C4BC8FE}" dt="2024-01-06T13:55:33.305" v="219" actId="962"/>
          <ac:picMkLst>
            <pc:docMk/>
            <pc:sldMk cId="1852307867" sldId="307"/>
            <ac:picMk id="3" creationId="{05BBEF18-C9BB-19F4-CC06-07C68D38CCA5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5:37.977" v="222" actId="962"/>
        <pc:sldMkLst>
          <pc:docMk/>
          <pc:sldMk cId="1873694310" sldId="308"/>
        </pc:sldMkLst>
        <pc:picChg chg="add mod">
          <ac:chgData name="Venkata Ravamma Vanipenta" userId="0b7e97f4-48ad-4d21-be07-9caa3603a62e" providerId="ADAL" clId="{737914EE-2002-44C6-BF00-18E47C4BC8FE}" dt="2024-01-06T13:55:37.977" v="222" actId="962"/>
          <ac:picMkLst>
            <pc:docMk/>
            <pc:sldMk cId="1873694310" sldId="308"/>
            <ac:picMk id="3" creationId="{872BCB7D-5BCF-053E-C561-0D4C1B90425C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5:43.111" v="225" actId="962"/>
        <pc:sldMkLst>
          <pc:docMk/>
          <pc:sldMk cId="2853062487" sldId="309"/>
        </pc:sldMkLst>
        <pc:picChg chg="add mod">
          <ac:chgData name="Venkata Ravamma Vanipenta" userId="0b7e97f4-48ad-4d21-be07-9caa3603a62e" providerId="ADAL" clId="{737914EE-2002-44C6-BF00-18E47C4BC8FE}" dt="2024-01-06T13:55:43.111" v="225" actId="962"/>
          <ac:picMkLst>
            <pc:docMk/>
            <pc:sldMk cId="2853062487" sldId="309"/>
            <ac:picMk id="3" creationId="{54F4B0DE-D921-42E0-BCC3-BD7AEF873A9E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5:55.014" v="234" actId="962"/>
        <pc:sldMkLst>
          <pc:docMk/>
          <pc:sldMk cId="4058601142" sldId="310"/>
        </pc:sldMkLst>
        <pc:picChg chg="add mod">
          <ac:chgData name="Venkata Ravamma Vanipenta" userId="0b7e97f4-48ad-4d21-be07-9caa3603a62e" providerId="ADAL" clId="{737914EE-2002-44C6-BF00-18E47C4BC8FE}" dt="2024-01-06T13:55:55.014" v="234" actId="962"/>
          <ac:picMkLst>
            <pc:docMk/>
            <pc:sldMk cId="4058601142" sldId="310"/>
            <ac:picMk id="3" creationId="{384D4593-E4B5-0125-A99C-2617781B2C50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5:59.614" v="237" actId="962"/>
        <pc:sldMkLst>
          <pc:docMk/>
          <pc:sldMk cId="3272681066" sldId="311"/>
        </pc:sldMkLst>
        <pc:picChg chg="add mod">
          <ac:chgData name="Venkata Ravamma Vanipenta" userId="0b7e97f4-48ad-4d21-be07-9caa3603a62e" providerId="ADAL" clId="{737914EE-2002-44C6-BF00-18E47C4BC8FE}" dt="2024-01-06T13:55:59.614" v="237" actId="962"/>
          <ac:picMkLst>
            <pc:docMk/>
            <pc:sldMk cId="3272681066" sldId="311"/>
            <ac:picMk id="3" creationId="{F6289BBD-7731-DB09-589E-2A92C26D9970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6:04.454" v="240" actId="962"/>
        <pc:sldMkLst>
          <pc:docMk/>
          <pc:sldMk cId="3833096254" sldId="312"/>
        </pc:sldMkLst>
        <pc:picChg chg="add mod">
          <ac:chgData name="Venkata Ravamma Vanipenta" userId="0b7e97f4-48ad-4d21-be07-9caa3603a62e" providerId="ADAL" clId="{737914EE-2002-44C6-BF00-18E47C4BC8FE}" dt="2024-01-06T13:56:04.454" v="240" actId="962"/>
          <ac:picMkLst>
            <pc:docMk/>
            <pc:sldMk cId="3833096254" sldId="312"/>
            <ac:picMk id="3" creationId="{22277445-1659-0240-3084-C51D9E233A01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6:09.211" v="243" actId="962"/>
        <pc:sldMkLst>
          <pc:docMk/>
          <pc:sldMk cId="1761812352" sldId="313"/>
        </pc:sldMkLst>
        <pc:picChg chg="add mod">
          <ac:chgData name="Venkata Ravamma Vanipenta" userId="0b7e97f4-48ad-4d21-be07-9caa3603a62e" providerId="ADAL" clId="{737914EE-2002-44C6-BF00-18E47C4BC8FE}" dt="2024-01-06T13:56:09.211" v="243" actId="962"/>
          <ac:picMkLst>
            <pc:docMk/>
            <pc:sldMk cId="1761812352" sldId="313"/>
            <ac:picMk id="3" creationId="{6DBE4DC4-9BD7-3C3B-9AE2-16F3ABD2339A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6:15.270" v="246" actId="962"/>
        <pc:sldMkLst>
          <pc:docMk/>
          <pc:sldMk cId="1090126459" sldId="314"/>
        </pc:sldMkLst>
        <pc:picChg chg="add mod">
          <ac:chgData name="Venkata Ravamma Vanipenta" userId="0b7e97f4-48ad-4d21-be07-9caa3603a62e" providerId="ADAL" clId="{737914EE-2002-44C6-BF00-18E47C4BC8FE}" dt="2024-01-06T13:56:15.270" v="246" actId="962"/>
          <ac:picMkLst>
            <pc:docMk/>
            <pc:sldMk cId="1090126459" sldId="314"/>
            <ac:picMk id="3" creationId="{0AE3ED24-AF14-0CB4-DFBB-4694AC733247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6:20.639" v="249" actId="962"/>
        <pc:sldMkLst>
          <pc:docMk/>
          <pc:sldMk cId="3273778074" sldId="315"/>
        </pc:sldMkLst>
        <pc:picChg chg="add mod">
          <ac:chgData name="Venkata Ravamma Vanipenta" userId="0b7e97f4-48ad-4d21-be07-9caa3603a62e" providerId="ADAL" clId="{737914EE-2002-44C6-BF00-18E47C4BC8FE}" dt="2024-01-06T13:56:20.639" v="249" actId="962"/>
          <ac:picMkLst>
            <pc:docMk/>
            <pc:sldMk cId="3273778074" sldId="315"/>
            <ac:picMk id="3" creationId="{BC860B86-18BB-B37A-FD4B-370E06B17510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6:28.535" v="253" actId="962"/>
        <pc:sldMkLst>
          <pc:docMk/>
          <pc:sldMk cId="42858303" sldId="316"/>
        </pc:sldMkLst>
        <pc:picChg chg="add mod">
          <ac:chgData name="Venkata Ravamma Vanipenta" userId="0b7e97f4-48ad-4d21-be07-9caa3603a62e" providerId="ADAL" clId="{737914EE-2002-44C6-BF00-18E47C4BC8FE}" dt="2024-01-06T13:56:28.535" v="253" actId="962"/>
          <ac:picMkLst>
            <pc:docMk/>
            <pc:sldMk cId="42858303" sldId="316"/>
            <ac:picMk id="3" creationId="{D0EDC71F-3637-D284-CD51-EFC62762E81E}"/>
          </ac:picMkLst>
        </pc:picChg>
      </pc:sldChg>
      <pc:sldChg chg="addSp modSp new mod">
        <pc:chgData name="Venkata Ravamma Vanipenta" userId="0b7e97f4-48ad-4d21-be07-9caa3603a62e" providerId="ADAL" clId="{737914EE-2002-44C6-BF00-18E47C4BC8FE}" dt="2024-01-06T13:56:38.310" v="257" actId="962"/>
        <pc:sldMkLst>
          <pc:docMk/>
          <pc:sldMk cId="3286841838" sldId="317"/>
        </pc:sldMkLst>
        <pc:picChg chg="add mod">
          <ac:chgData name="Venkata Ravamma Vanipenta" userId="0b7e97f4-48ad-4d21-be07-9caa3603a62e" providerId="ADAL" clId="{737914EE-2002-44C6-BF00-18E47C4BC8FE}" dt="2024-01-06T13:56:38.310" v="257" actId="962"/>
          <ac:picMkLst>
            <pc:docMk/>
            <pc:sldMk cId="3286841838" sldId="317"/>
            <ac:picMk id="3" creationId="{C7F89CF9-4CA1-3E88-511F-214ABF00C53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E95B-F24B-B3C8-0907-CAB5A47C5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7F0A7C-559F-9CA0-12EC-3B75C9634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7D420-4914-C0FA-AAFC-FE6FB18D6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C1100-DA46-40A4-A86A-A418222B69FB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E1DF8-40C0-AA8F-B375-7E343099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6BE9C-CC84-DF56-00D4-F7A5BA85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664F-224F-47FF-BDE0-D5A31A6432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8827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F2B86-3C52-8A92-76CC-FD5BD665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3975F-4B49-8F8D-84C3-D89CCB9AA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748FD-3BB6-BDA2-2491-A362FF30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C1100-DA46-40A4-A86A-A418222B69FB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665B1-890E-E0E8-D729-F5371831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F8835-BD5B-4200-D1B3-135C4261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664F-224F-47FF-BDE0-D5A31A6432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42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F4D2B8-FDE2-5A66-4922-E0B1A21434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F5D36-FD27-FE86-733F-68380A252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869BE-ECC7-EF23-BAFC-B3A7B6AF4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C1100-DA46-40A4-A86A-A418222B69FB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C23DF-5C40-EC06-2886-0B2F0BE7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D46DD-CEFD-B625-D7A5-E4ECCCF60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664F-224F-47FF-BDE0-D5A31A6432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715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0C8F7-EDCA-DFC4-41C1-13A9F9BAE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6B636-B1B3-EB4C-6557-2CDA1B40E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8F573-4EBD-1EC2-8A83-E3DC867DD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C1100-DA46-40A4-A86A-A418222B69FB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681C5-FD41-B52D-FB8C-E42521F7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B1DB3-C874-C0C3-D7FE-67E45776F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664F-224F-47FF-BDE0-D5A31A6432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09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9C8C-B890-AD11-84F0-FF073CCE2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441DF-CE58-EB63-A059-6EF271B07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BB847-EC66-EA57-1CF4-8AA4E05C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C1100-DA46-40A4-A86A-A418222B69FB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F9BCF-6BA3-ADC8-6FFC-9993E770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3ED31-180A-3175-5C15-3607B2FE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664F-224F-47FF-BDE0-D5A31A6432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39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9876-53C1-1D26-9326-E093FB6A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99FD7-C960-8210-9C85-3841A625B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0A87FD-18C7-15BB-0CBA-CACADB3A2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844BC-355F-1A00-4F50-F73C246D0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C1100-DA46-40A4-A86A-A418222B69FB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AB231-F4A7-A6FE-039D-55264721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595C6-3560-8094-E449-3A4E3CA7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664F-224F-47FF-BDE0-D5A31A6432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786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91267-E72B-A8DF-5BC2-F3D323813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19546-6911-93EB-7FAA-CE761C7B7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E6B8E-1D4D-4147-3A6E-4A28AE95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BA74E8-C795-9F69-DB23-ACF26AD574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3C22C3-A3D8-F83F-AFA0-998FAEDA6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6EB259-487C-DB6C-73ED-A98258BC0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C1100-DA46-40A4-A86A-A418222B69FB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0351BE-EF92-6DED-57AB-902365A5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F972A2-AD02-641E-54EF-BB7575C1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664F-224F-47FF-BDE0-D5A31A6432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659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61F03-DCEC-B0C6-D726-49F39B1F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146D6-6667-C79B-624F-62EE14B5D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C1100-DA46-40A4-A86A-A418222B69FB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29DD7-FC3D-F0E0-B07D-D5A125E79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D1C6E-7106-4A10-7FB6-2C42E474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664F-224F-47FF-BDE0-D5A31A6432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0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C8382-CF0C-039E-6CCD-5A522362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C1100-DA46-40A4-A86A-A418222B69FB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D9D93B-6F5E-7D27-6F0B-F5FE9D0BC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79835-B428-EDC7-EDCA-31710777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664F-224F-47FF-BDE0-D5A31A6432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610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3E2E-AF56-D22A-821D-0AE36560A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78FB6-2646-5771-8409-451740EF7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5CFD1-0930-35C7-EAEE-5A00A5C74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DA617-7E28-5BC0-504A-73E0C5154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C1100-DA46-40A4-A86A-A418222B69FB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8D885-627E-AE2B-46D9-95EDF7225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B7934-A432-0131-7EF7-64F8C8FA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664F-224F-47FF-BDE0-D5A31A6432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59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445E-41E4-ABE7-3137-15ECEAACC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CFE3F-B042-A28E-4E5D-14819E5BE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A10CF-0772-31BB-269D-E3CA4075B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57A30-AF93-9B56-2345-F7F4E3141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C1100-DA46-40A4-A86A-A418222B69FB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8A9D4-6C41-0BEF-6A2C-29A8F2755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19810-9E3B-0F2F-BD21-B0CA74BF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664F-224F-47FF-BDE0-D5A31A6432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820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421627-A771-58FC-1CB7-E0088836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B2825-E483-4335-D8F8-51306EDC3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81B3C-5B07-B9B1-C45D-AF8751D19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C1100-DA46-40A4-A86A-A418222B69FB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BD2A5-239D-29E3-D362-AB8E76991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2C692-0B3A-09E8-2B9A-F5A674E09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3664F-224F-47FF-BDE0-D5A31A6432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68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1660F-17FE-69DA-6733-072C3C6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518" y="1844593"/>
            <a:ext cx="7086964" cy="31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24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EA8F2-3D02-58FA-175C-6DCD19CF3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362" y="2149409"/>
            <a:ext cx="6331275" cy="25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32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3E8D90-94A3-06BB-9FD7-CADFF831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107" y="1943023"/>
            <a:ext cx="6521785" cy="29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52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B5A0F1-9ABB-8B15-EAA2-D9245CBE8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123" y="1816017"/>
            <a:ext cx="6883754" cy="322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53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9F1B94-0657-AD29-681A-B9507A649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17" y="809490"/>
            <a:ext cx="10027165" cy="523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26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000BAA-2499-95D1-395E-69C1D394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209" y="1873170"/>
            <a:ext cx="6445581" cy="31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39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crum&#10;&#10;Description automatically generated">
            <a:extLst>
              <a:ext uri="{FF2B5EF4-FFF2-40B4-BE49-F238E27FC236}">
                <a16:creationId xmlns:a16="http://schemas.microsoft.com/office/drawing/2014/main" id="{C0675EB6-26E1-A76F-3FF7-77A45D431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04" y="1530252"/>
            <a:ext cx="6648792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15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ftware model&#10;&#10;Description automatically generated">
            <a:extLst>
              <a:ext uri="{FF2B5EF4-FFF2-40B4-BE49-F238E27FC236}">
                <a16:creationId xmlns:a16="http://schemas.microsoft.com/office/drawing/2014/main" id="{10D7D356-43E8-A655-756B-A1EDB0B43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74" y="1742988"/>
            <a:ext cx="4877051" cy="33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13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C2521FD7-C57C-2863-DB7B-870092DDA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22" y="1784265"/>
            <a:ext cx="6934556" cy="32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95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57DA66B2-8CBF-49D0-2596-8D3492A0D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63" y="1933498"/>
            <a:ext cx="6305874" cy="29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46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duct&#10;&#10;Description automatically generated">
            <a:extLst>
              <a:ext uri="{FF2B5EF4-FFF2-40B4-BE49-F238E27FC236}">
                <a16:creationId xmlns:a16="http://schemas.microsoft.com/office/drawing/2014/main" id="{FE4339A8-6E24-A0FB-4336-A2B773638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652" y="1946199"/>
            <a:ext cx="5740695" cy="29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98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9AAC58-57C2-2B7A-7AAC-98308D385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22" y="2062679"/>
            <a:ext cx="7283824" cy="332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3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software company&#10;&#10;Description automatically generated">
            <a:extLst>
              <a:ext uri="{FF2B5EF4-FFF2-40B4-BE49-F238E27FC236}">
                <a16:creationId xmlns:a16="http://schemas.microsoft.com/office/drawing/2014/main" id="{049CF11F-429A-CB91-863F-DDA3FECFA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976" y="1930323"/>
            <a:ext cx="6744047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74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435F902-6F8E-86AF-9C61-42515FFBA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569" y="1793791"/>
            <a:ext cx="7048862" cy="327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1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5D05F38-9236-A702-8F59-5956DFB43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73" y="1787440"/>
            <a:ext cx="6871053" cy="328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45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application&#10;&#10;Description automatically generated">
            <a:extLst>
              <a:ext uri="{FF2B5EF4-FFF2-40B4-BE49-F238E27FC236}">
                <a16:creationId xmlns:a16="http://schemas.microsoft.com/office/drawing/2014/main" id="{36B843C1-6D60-A5F0-D10E-5FD4AFBB9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30" y="1880505"/>
            <a:ext cx="6604339" cy="311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19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0748E86-9572-E201-C9C8-63E424924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047" y="1879520"/>
            <a:ext cx="5943905" cy="309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3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450AE02-F793-9AC9-3AC6-A18E99232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597" y="2012877"/>
            <a:ext cx="6902805" cy="28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80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B4C42C07-2C97-BECB-252E-EF9EF509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155" y="1660434"/>
            <a:ext cx="5613689" cy="353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06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999EB779-10E1-BF02-C1BF-613CFAA9C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90" y="2444699"/>
            <a:ext cx="5239019" cy="196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57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&#10;&#10;Description automatically generated">
            <a:extLst>
              <a:ext uri="{FF2B5EF4-FFF2-40B4-BE49-F238E27FC236}">
                <a16:creationId xmlns:a16="http://schemas.microsoft.com/office/drawing/2014/main" id="{427D6961-1EA9-F818-8EEF-EF8388A47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31" y="2549480"/>
            <a:ext cx="6553537" cy="17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1BD3470E-8CE6-151C-4F77-0CDD3285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47" y="2050979"/>
            <a:ext cx="6915505" cy="27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9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FCFD7-C0CD-927D-EE3B-36A920F60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604" y="1819192"/>
            <a:ext cx="6648792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92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B482A41-05C1-213D-B2C0-850BE5B8B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73" y="1819192"/>
            <a:ext cx="6871053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05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243E723-2264-B259-1960-B933112B9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597" y="1933498"/>
            <a:ext cx="6902805" cy="29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89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E52FE14-837F-48CE-1C35-AC3FF30E3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95" y="1727112"/>
            <a:ext cx="6979009" cy="34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62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1C82306-7C29-CE17-18F8-52DCA7BBF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123" y="1638208"/>
            <a:ext cx="6883754" cy="358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6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379D576-88EE-D9F3-A477-43AA43420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846" y="1581055"/>
            <a:ext cx="6966308" cy="36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03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44C9A8E1-46F8-E4AB-3CDE-6C5910890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444" y="1641383"/>
            <a:ext cx="7017111" cy="357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84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gear with a logo&#10;&#10;Description automatically generated">
            <a:extLst>
              <a:ext uri="{FF2B5EF4-FFF2-40B4-BE49-F238E27FC236}">
                <a16:creationId xmlns:a16="http://schemas.microsoft.com/office/drawing/2014/main" id="{D7DFB433-AD70-0B8B-1613-82875178A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139" y="1968425"/>
            <a:ext cx="7245722" cy="29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66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elivery service&#10;&#10;Description automatically generated">
            <a:extLst>
              <a:ext uri="{FF2B5EF4-FFF2-40B4-BE49-F238E27FC236}">
                <a16:creationId xmlns:a16="http://schemas.microsoft.com/office/drawing/2014/main" id="{65520A8B-8130-7864-B5FB-934D85783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133" y="2149409"/>
            <a:ext cx="5505733" cy="25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73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E718A66D-51D5-94D2-BC4F-92B9BC19B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04" y="2066855"/>
            <a:ext cx="6648792" cy="27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14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A2B1CEA3-19D3-EFED-A0B9-DDBC50B8A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2" y="1590580"/>
            <a:ext cx="6737696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9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BDDC99-7507-8DD8-3C31-8D1F2628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839" y="1720762"/>
            <a:ext cx="7220321" cy="34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47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ght shining through a gear&#10;&#10;Description automatically generated">
            <a:extLst>
              <a:ext uri="{FF2B5EF4-FFF2-40B4-BE49-F238E27FC236}">
                <a16:creationId xmlns:a16="http://schemas.microsoft.com/office/drawing/2014/main" id="{A66B293C-C89E-3252-0B50-304DF9FD0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050" y="1838243"/>
            <a:ext cx="6813900" cy="318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87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2059986-1AAC-2478-B09D-8EA662904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10" y="1603281"/>
            <a:ext cx="6420180" cy="36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71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DAAF7BC-E847-A854-A79D-FEA9389B9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305" y="1600106"/>
            <a:ext cx="6623390" cy="36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05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on a table&#10;&#10;Description automatically generated">
            <a:extLst>
              <a:ext uri="{FF2B5EF4-FFF2-40B4-BE49-F238E27FC236}">
                <a16:creationId xmlns:a16="http://schemas.microsoft.com/office/drawing/2014/main" id="{8DCA1B5B-8E9F-1F0B-9E99-3DA20DC3A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954" y="2028753"/>
            <a:ext cx="6636091" cy="28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31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AF4B2B-99F0-73E2-7130-C445D206E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14" y="1819192"/>
            <a:ext cx="6267772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31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9909A38-919A-C5B7-488B-823FF231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349" y="1917622"/>
            <a:ext cx="6839301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16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99302683-4E57-773B-EE66-088975E90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980" y="1542953"/>
            <a:ext cx="5620039" cy="37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55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096B715-9DA3-263B-378A-2D6C4E470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133" y="1590580"/>
            <a:ext cx="5505733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53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software development&#10;&#10;Description automatically generated">
            <a:extLst>
              <a:ext uri="{FF2B5EF4-FFF2-40B4-BE49-F238E27FC236}">
                <a16:creationId xmlns:a16="http://schemas.microsoft.com/office/drawing/2014/main" id="{FE9AA7D3-2AE6-BF7C-1E7B-0C531BEEC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725" y="1511201"/>
            <a:ext cx="5810549" cy="38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12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CAFFD22E-79C5-7842-BFC6-EEDD892A2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107" y="2720938"/>
            <a:ext cx="6521785" cy="14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1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B3C1F-1062-3867-47CD-696FD68C9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97" y="2076380"/>
            <a:ext cx="5931205" cy="27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22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code&#10;&#10;Description automatically generated">
            <a:extLst>
              <a:ext uri="{FF2B5EF4-FFF2-40B4-BE49-F238E27FC236}">
                <a16:creationId xmlns:a16="http://schemas.microsoft.com/office/drawing/2014/main" id="{F3650514-8465-3A1A-D8A7-5B131BD81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422" y="1736638"/>
            <a:ext cx="6909155" cy="338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7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server&#10;&#10;Description automatically generated">
            <a:extLst>
              <a:ext uri="{FF2B5EF4-FFF2-40B4-BE49-F238E27FC236}">
                <a16:creationId xmlns:a16="http://schemas.microsoft.com/office/drawing/2014/main" id="{C2A14395-F2FC-E586-5684-D106845C2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196" y="1628682"/>
            <a:ext cx="6953607" cy="36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68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05BBEF18-C9BB-19F4-CC06-07C68D38C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448" y="1558829"/>
            <a:ext cx="5893103" cy="37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07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oftware tool&#10;&#10;Description automatically generated with medium confidence">
            <a:extLst>
              <a:ext uri="{FF2B5EF4-FFF2-40B4-BE49-F238E27FC236}">
                <a16:creationId xmlns:a16="http://schemas.microsoft.com/office/drawing/2014/main" id="{872BCB7D-5BCF-053E-C561-0D4C1B904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136" y="1682660"/>
            <a:ext cx="6375728" cy="34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943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4F4B0DE-D921-42E0-BCC3-BD7AEF873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04" y="1809667"/>
            <a:ext cx="6648792" cy="32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62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oftware&#10;&#10;Description automatically generated with medium confidence">
            <a:extLst>
              <a:ext uri="{FF2B5EF4-FFF2-40B4-BE49-F238E27FC236}">
                <a16:creationId xmlns:a16="http://schemas.microsoft.com/office/drawing/2014/main" id="{384D4593-E4B5-0125-A99C-2617781B2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448" y="1593755"/>
            <a:ext cx="5893103" cy="36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011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F6289BBD-7731-DB09-589E-2A92C26D9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967" y="1650908"/>
            <a:ext cx="6128065" cy="355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810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oftware&#10;&#10;Description automatically generated with medium confidence">
            <a:extLst>
              <a:ext uri="{FF2B5EF4-FFF2-40B4-BE49-F238E27FC236}">
                <a16:creationId xmlns:a16="http://schemas.microsoft.com/office/drawing/2014/main" id="{22277445-1659-0240-3084-C51D9E233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73" y="1542953"/>
            <a:ext cx="5924854" cy="37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962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oftware&#10;&#10;Description automatically generated">
            <a:extLst>
              <a:ext uri="{FF2B5EF4-FFF2-40B4-BE49-F238E27FC236}">
                <a16:creationId xmlns:a16="http://schemas.microsoft.com/office/drawing/2014/main" id="{6DBE4DC4-9BD7-3C3B-9AE2-16F3ABD23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50" y="1619157"/>
            <a:ext cx="5842300" cy="36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123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AE3ED24-AF14-0CB4-DFBB-4694AC733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17" y="1857294"/>
            <a:ext cx="7112366" cy="31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26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D5E78E-BA94-1A5D-5721-91F4110B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684" y="2000176"/>
            <a:ext cx="6464632" cy="2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463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C860B86-18BB-B37A-FD4B-370E06B17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617" y="1711236"/>
            <a:ext cx="6140766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78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0EDC71F-3637-D284-CD51-EFC62762E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171" y="1438172"/>
            <a:ext cx="5975657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3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7F89CF9-4CA1-3E88-511F-214ABF00C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60" y="1676310"/>
            <a:ext cx="6407479" cy="35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41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DD2D0-84CD-D6B4-74F8-730ADAB7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722" y="1692185"/>
            <a:ext cx="6934556" cy="347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22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45473D-EEB0-959B-7F19-A40B81531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327" y="1711236"/>
            <a:ext cx="6731346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8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4D157-192C-B959-9BDB-6C8864291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750" y="1635033"/>
            <a:ext cx="6788499" cy="35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25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0</Words>
  <Application>Microsoft Office PowerPoint</Application>
  <PresentationFormat>Widescreen</PresentationFormat>
  <Paragraphs>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Venkata Ravamma Vanipenta</dc:creator>
  <cp:lastModifiedBy>Vanipenta, Venkata Ravamma</cp:lastModifiedBy>
  <cp:revision>1</cp:revision>
  <dcterms:created xsi:type="dcterms:W3CDTF">2024-01-06T12:20:17Z</dcterms:created>
  <dcterms:modified xsi:type="dcterms:W3CDTF">2024-01-06T13:56:39Z</dcterms:modified>
</cp:coreProperties>
</file>